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Open Sans" panose="020B0606030504020204" pitchFamily="34" charset="0"/>
      <p:regular r:id="rId54"/>
      <p:bold r:id="rId55"/>
      <p:italic r:id="rId56"/>
      <p:bold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0062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“Sales Funnel Optimization Strategies”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997839"/>
            <a:ext cx="10363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optimizing your funnels for maximum conversions,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3912" y="2344087"/>
            <a:ext cx="105441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For Optimizing Your Funnels For Maximum Conversions?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</a:t>
            </a:r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 things go 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0535" r="9254" b="10000"/>
          <a:stretch/>
        </p:blipFill>
        <p:spPr>
          <a:xfrm>
            <a:off x="1219201" y="581148"/>
            <a:ext cx="9829799" cy="627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optimize their sales funnels,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09" y="2170404"/>
            <a:ext cx="5295378" cy="371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2344087"/>
            <a:ext cx="11658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optimizing your funnels for maximum conversions…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997839"/>
            <a:ext cx="1158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optimize your funnels for maximum conversions.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852</Words>
  <Application>Microsoft Office PowerPoint</Application>
  <PresentationFormat>Panorámica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Open Sans</vt:lpstr>
      <vt:lpstr>Arial</vt:lpstr>
      <vt:lpstr>Wingdings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348</cp:revision>
  <dcterms:modified xsi:type="dcterms:W3CDTF">2019-07-10T23:11:31Z</dcterms:modified>
</cp:coreProperties>
</file>